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7"/>
  </p:notesMasterIdLst>
  <p:sldIdLst>
    <p:sldId id="256" r:id="rId4"/>
    <p:sldId id="326" r:id="rId5"/>
    <p:sldId id="261" r:id="rId6"/>
    <p:sldId id="265" r:id="rId7"/>
    <p:sldId id="300" r:id="rId8"/>
    <p:sldId id="324" r:id="rId9"/>
    <p:sldId id="302" r:id="rId10"/>
    <p:sldId id="305" r:id="rId11"/>
    <p:sldId id="318" r:id="rId12"/>
    <p:sldId id="314" r:id="rId13"/>
    <p:sldId id="322" r:id="rId14"/>
    <p:sldId id="262" r:id="rId15"/>
    <p:sldId id="323" r:id="rId1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3"/>
    <p:restoredTop sz="91478"/>
  </p:normalViewPr>
  <p:slideViewPr>
    <p:cSldViewPr>
      <p:cViewPr varScale="1">
        <p:scale>
          <a:sx n="146" d="100"/>
          <a:sy n="146" d="100"/>
        </p:scale>
        <p:origin x="168" y="336"/>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皆さん、クラスのエアコンに不満を持ったことはないでしょうか？</a:t>
            </a:r>
            <a:endParaRPr kumimoji="1" lang="en-US" altLang="ja-JP" dirty="0"/>
          </a:p>
          <a:p>
            <a:r>
              <a:rPr kumimoji="1" lang="ja-JP" altLang="en-US"/>
              <a:t>寒い！または暑い！</a:t>
            </a:r>
            <a:endParaRPr kumimoji="1" lang="en-US" altLang="ja-JP" dirty="0"/>
          </a:p>
          <a:p>
            <a:endParaRPr kumimoji="1" lang="en-US" altLang="ja-JP" dirty="0"/>
          </a:p>
          <a:p>
            <a:r>
              <a:rPr kumimoji="1" lang="ja-JP" altLang="en-US"/>
              <a:t>またはここに寸劇を入れる</a:t>
            </a:r>
            <a:endParaRPr kumimoji="1" lang="en-US" altLang="ja-JP" dirty="0"/>
          </a:p>
          <a:p>
            <a:endParaRPr kumimoji="1" lang="en-US" altLang="ja-JP" dirty="0"/>
          </a:p>
          <a:p>
            <a:endParaRPr kumimoji="1" lang="en-US" altLang="ja-JP" dirty="0"/>
          </a:p>
          <a:p>
            <a:r>
              <a:rPr kumimoji="1" lang="ja-JP" altLang="en-US"/>
              <a:t>次ページ、調査結果</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会社のオフィス内でも、室温に不満を持っている方が多く、</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割、そして、変更したはずの温度が元に戻っている経験も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エアー来んやん！</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民主的エアコン管理システム、エアー来んやん！を開発しました</a:t>
            </a:r>
            <a:r>
              <a:rPr kumimoji="1" lang="en-US" altLang="ja-JP" dirty="0"/>
              <a:t>(</a:t>
            </a:r>
            <a:r>
              <a:rPr kumimoji="1" lang="ja-JP" altLang="en-US"/>
              <a:t>ドヤ顔</a:t>
            </a:r>
            <a:r>
              <a:rPr kumimoji="1" lang="en-US" altLang="ja-JP" dirty="0"/>
              <a:t>)</a:t>
            </a:r>
          </a:p>
          <a:p>
            <a:endParaRPr kumimoji="1" lang="en-US" altLang="ja-JP" dirty="0"/>
          </a:p>
          <a:p>
            <a:r>
              <a:rPr kumimoji="1" lang="ja-JP" altLang="en-US"/>
              <a:t>このシステムは、エアコンの温度管理を手元のデバイスから投票という形で行うことができるようになるシステムです。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Airbo</a:t>
            </a:r>
            <a:r>
              <a:rPr kumimoji="1" lang="ja-JP" altLang="en-US"/>
              <a:t>が全部やってくれる！</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340699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340437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a:t>・赤外線リモコン以外</a:t>
            </a:r>
            <a:r>
              <a:rPr kumimoji="1" lang="en-US" altLang="ja-JP" dirty="0"/>
              <a:t>(</a:t>
            </a:r>
            <a:r>
              <a:rPr kumimoji="1" lang="ja-JP" altLang="en-US"/>
              <a:t>スイッチボット</a:t>
            </a:r>
            <a:r>
              <a:rPr kumimoji="1" lang="en-US" altLang="ja-JP" dirty="0"/>
              <a:t>)</a:t>
            </a:r>
            <a:r>
              <a:rPr kumimoji="1" lang="ja-JP" altLang="en-US"/>
              <a:t>にも対応させる</a:t>
            </a:r>
            <a:endParaRPr lang="en-US" altLang="ja-JP" dirty="0"/>
          </a:p>
          <a:p>
            <a:pPr marL="0" indent="0">
              <a:buNone/>
            </a:pPr>
            <a:r>
              <a:rPr kumimoji="1" lang="ja-JP" altLang="en-US"/>
              <a:t>・記録を元に学習させ、自動的にエアコンの温度を適した物にする</a:t>
            </a:r>
            <a:endParaRPr kumimoji="1" lang="en-US" altLang="ja-JP" dirty="0"/>
          </a:p>
          <a:p>
            <a:pPr marL="0" indent="0">
              <a:buNone/>
            </a:pPr>
            <a:r>
              <a:rPr lang="ja-JP" altLang="en-US"/>
              <a:t>・現在は１度づつしか上げ、下げれないけど、決めた温度に変えれるようにしたい。</a:t>
            </a:r>
            <a:endParaRPr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150115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EDA01A-8D3E-9A4D-8CF5-81977F99EE5A}"/>
              </a:ext>
            </a:extLst>
          </p:cNvPr>
          <p:cNvSpPr>
            <a:spLocks noGrp="1"/>
          </p:cNvSpPr>
          <p:nvPr>
            <p:ph type="body" sz="quarter" idx="10"/>
          </p:nvPr>
        </p:nvSpPr>
        <p:spPr>
          <a:xfrm>
            <a:off x="0" y="267494"/>
            <a:ext cx="9144000" cy="576064"/>
          </a:xfrm>
        </p:spPr>
        <p:txBody>
          <a:bodyPr/>
          <a:lstStyle/>
          <a:p>
            <a:pPr algn="l"/>
            <a:r>
              <a:rPr kumimoji="1" lang="ja-JP" altLang="en-US">
                <a:latin typeface="Hiragino Sans W4" panose="020B0400000000000000" pitchFamily="34" charset="-128"/>
                <a:ea typeface="Hiragino Sans W4" panose="020B0400000000000000" pitchFamily="34" charset="-128"/>
              </a:rPr>
              <a:t>　開発の振り返り</a:t>
            </a:r>
          </a:p>
        </p:txBody>
      </p:sp>
      <p:graphicFrame>
        <p:nvGraphicFramePr>
          <p:cNvPr id="9" name="図表 8">
            <a:extLst>
              <a:ext uri="{FF2B5EF4-FFF2-40B4-BE49-F238E27FC236}">
                <a16:creationId xmlns:a16="http://schemas.microsoft.com/office/drawing/2014/main" id="{B4954649-FDF4-444B-8839-E6065CF1FE16}"/>
              </a:ext>
            </a:extLst>
          </p:cNvPr>
          <p:cNvGraphicFramePr/>
          <p:nvPr>
            <p:extLst>
              <p:ext uri="{D42A27DB-BD31-4B8C-83A1-F6EECF244321}">
                <p14:modId xmlns:p14="http://schemas.microsoft.com/office/powerpoint/2010/main" val="2567638651"/>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627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CEDA01A-8D3E-9A4D-8CF5-81977F99EE5A}"/>
              </a:ext>
            </a:extLst>
          </p:cNvPr>
          <p:cNvSpPr>
            <a:spLocks noGrp="1"/>
          </p:cNvSpPr>
          <p:nvPr>
            <p:ph type="body" sz="quarter" idx="10"/>
          </p:nvPr>
        </p:nvSpPr>
        <p:spPr>
          <a:xfrm>
            <a:off x="0" y="267494"/>
            <a:ext cx="9144000" cy="576064"/>
          </a:xfrm>
        </p:spPr>
        <p:txBody>
          <a:bodyPr/>
          <a:lstStyle/>
          <a:p>
            <a:pPr algn="l"/>
            <a:r>
              <a:rPr kumimoji="1" lang="ja-JP" altLang="en-US">
                <a:latin typeface="Hiragino Sans W4" panose="020B0400000000000000" pitchFamily="34" charset="-128"/>
                <a:ea typeface="Hiragino Sans W4" panose="020B0400000000000000" pitchFamily="34" charset="-128"/>
              </a:rPr>
              <a:t>　将来の展望・可能性</a:t>
            </a:r>
            <a:endParaRPr kumimoji="1" lang="en-US" altLang="ja-JP" dirty="0">
              <a:latin typeface="Hiragino Sans W4" panose="020B0400000000000000" pitchFamily="34" charset="-128"/>
              <a:ea typeface="Hiragino Sans W4" panose="020B0400000000000000" pitchFamily="34" charset="-128"/>
            </a:endParaRPr>
          </a:p>
        </p:txBody>
      </p:sp>
      <p:graphicFrame>
        <p:nvGraphicFramePr>
          <p:cNvPr id="21" name="図表 20">
            <a:extLst>
              <a:ext uri="{FF2B5EF4-FFF2-40B4-BE49-F238E27FC236}">
                <a16:creationId xmlns:a16="http://schemas.microsoft.com/office/drawing/2014/main" id="{0055EDA0-0312-364E-B288-8F8CB966D048}"/>
              </a:ext>
            </a:extLst>
          </p:cNvPr>
          <p:cNvGraphicFramePr/>
          <p:nvPr>
            <p:extLst>
              <p:ext uri="{D42A27DB-BD31-4B8C-83A1-F6EECF244321}">
                <p14:modId xmlns:p14="http://schemas.microsoft.com/office/powerpoint/2010/main" val="1216375104"/>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161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83126778.120105.mp4">
            <a:hlinkClick r:id="" action="ppaction://media"/>
            <a:extLst>
              <a:ext uri="{FF2B5EF4-FFF2-40B4-BE49-F238E27FC236}">
                <a16:creationId xmlns:a16="http://schemas.microsoft.com/office/drawing/2014/main" id="{15919000-DCB5-4B4F-AEA6-60289E8C93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3632912" y="460361"/>
            <a:ext cx="2095703" cy="3724671"/>
          </a:xfrm>
          <a:prstGeom prst="rect">
            <a:avLst/>
          </a:prstGeom>
        </p:spPr>
      </p:pic>
      <p:sp>
        <p:nvSpPr>
          <p:cNvPr id="10" name="角丸四角形 9">
            <a:extLst>
              <a:ext uri="{FF2B5EF4-FFF2-40B4-BE49-F238E27FC236}">
                <a16:creationId xmlns:a16="http://schemas.microsoft.com/office/drawing/2014/main" id="{E22EA056-6657-9247-B1CC-F548DA0BC15A}"/>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角丸四角形 8">
            <a:extLst>
              <a:ext uri="{FF2B5EF4-FFF2-40B4-BE49-F238E27FC236}">
                <a16:creationId xmlns:a16="http://schemas.microsoft.com/office/drawing/2014/main" id="{F14A8B90-AF45-4B43-9832-2DB1CD494B0F}"/>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テキスト プレースホルダー 1">
            <a:extLst>
              <a:ext uri="{FF2B5EF4-FFF2-40B4-BE49-F238E27FC236}">
                <a16:creationId xmlns:a16="http://schemas.microsoft.com/office/drawing/2014/main" id="{36114835-D792-A749-986D-2DD70D041592}"/>
              </a:ext>
            </a:extLst>
          </p:cNvPr>
          <p:cNvSpPr>
            <a:spLocks noGrp="1"/>
          </p:cNvSpPr>
          <p:nvPr>
            <p:ph type="body" sz="quarter" idx="10"/>
          </p:nvPr>
        </p:nvSpPr>
        <p:spPr>
          <a:xfrm>
            <a:off x="0" y="339502"/>
            <a:ext cx="9144000" cy="576064"/>
          </a:xfrm>
        </p:spPr>
        <p:txBody>
          <a:bodyPr/>
          <a:lstStyle/>
          <a:p>
            <a:pPr algn="l"/>
            <a:r>
              <a:rPr kumimoji="1" lang="ja-JP" altLang="en-US">
                <a:latin typeface="Hiragino Sans W4" panose="020B0400000000000000" pitchFamily="34" charset="-128"/>
                <a:ea typeface="Hiragino Sans W4" panose="020B0400000000000000" pitchFamily="34" charset="-128"/>
              </a:rPr>
              <a:t>　実機デモ</a:t>
            </a:r>
          </a:p>
        </p:txBody>
      </p:sp>
      <p:sp>
        <p:nvSpPr>
          <p:cNvPr id="6" name="Rectangle 18">
            <a:extLst>
              <a:ext uri="{FF2B5EF4-FFF2-40B4-BE49-F238E27FC236}">
                <a16:creationId xmlns:a16="http://schemas.microsoft.com/office/drawing/2014/main" id="{A410F8CB-A066-8344-8491-AC628EFA0B8F}"/>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円/楕円 13">
            <a:extLst>
              <a:ext uri="{FF2B5EF4-FFF2-40B4-BE49-F238E27FC236}">
                <a16:creationId xmlns:a16="http://schemas.microsoft.com/office/drawing/2014/main" id="{E4A1B57B-D4EC-9A4C-90D4-F88583CD7FC2}"/>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BEA2BC7F-BFFA-C348-93EE-3C2A07CDF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Tree>
    <p:extLst>
      <p:ext uri="{BB962C8B-B14F-4D97-AF65-F5344CB8AC3E}">
        <p14:creationId xmlns:p14="http://schemas.microsoft.com/office/powerpoint/2010/main" val="422253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a:extLst>
              <a:ext uri="{FF2B5EF4-FFF2-40B4-BE49-F238E27FC236}">
                <a16:creationId xmlns:a16="http://schemas.microsoft.com/office/drawing/2014/main" id="{1020BB62-D06D-BA47-B9EE-E81C52B603C3}"/>
              </a:ext>
            </a:extLst>
          </p:cNvPr>
          <p:cNvSpPr/>
          <p:nvPr/>
        </p:nvSpPr>
        <p:spPr>
          <a:xfrm>
            <a:off x="7536783" y="2465577"/>
            <a:ext cx="1368152" cy="562235"/>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B79AA2B-47D8-214E-9AE4-379177B85C5C}"/>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テキスト プレースホルダー 1">
            <a:extLst>
              <a:ext uri="{FF2B5EF4-FFF2-40B4-BE49-F238E27FC236}">
                <a16:creationId xmlns:a16="http://schemas.microsoft.com/office/drawing/2014/main" id="{C564002B-045A-A64A-B90C-15A08169DD2C}"/>
              </a:ext>
            </a:extLst>
          </p:cNvPr>
          <p:cNvSpPr>
            <a:spLocks noGrp="1"/>
          </p:cNvSpPr>
          <p:nvPr>
            <p:ph type="body" sz="quarter" idx="10"/>
          </p:nvPr>
        </p:nvSpPr>
        <p:spPr>
          <a:xfrm>
            <a:off x="0" y="339502"/>
            <a:ext cx="9144000" cy="576064"/>
          </a:xfrm>
        </p:spPr>
        <p:txBody>
          <a:bodyPr/>
          <a:lstStyle/>
          <a:p>
            <a:pPr algn="l"/>
            <a:r>
              <a:rPr kumimoji="1" lang="ja-JP" altLang="en-US">
                <a:latin typeface="Hiragino Sans W4" panose="020B0400000000000000" pitchFamily="34" charset="-128"/>
                <a:ea typeface="Hiragino Sans W4" panose="020B0400000000000000" pitchFamily="34" charset="-128"/>
              </a:rPr>
              <a:t>　使用技術</a:t>
            </a:r>
          </a:p>
        </p:txBody>
      </p:sp>
      <p:pic>
        <p:nvPicPr>
          <p:cNvPr id="5" name="図 4">
            <a:extLst>
              <a:ext uri="{FF2B5EF4-FFF2-40B4-BE49-F238E27FC236}">
                <a16:creationId xmlns:a16="http://schemas.microsoft.com/office/drawing/2014/main" id="{AFE47E28-F456-3E46-8DDF-2A27516D6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6" name="図 5">
            <a:extLst>
              <a:ext uri="{FF2B5EF4-FFF2-40B4-BE49-F238E27FC236}">
                <a16:creationId xmlns:a16="http://schemas.microsoft.com/office/drawing/2014/main" id="{DFA0D931-F100-1A46-9E94-2336ECF56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8" name="図 7">
            <a:extLst>
              <a:ext uri="{FF2B5EF4-FFF2-40B4-BE49-F238E27FC236}">
                <a16:creationId xmlns:a16="http://schemas.microsoft.com/office/drawing/2014/main" id="{02153DC5-F74B-194C-AE7D-123855F65191}"/>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9" name="図 8">
            <a:extLst>
              <a:ext uri="{FF2B5EF4-FFF2-40B4-BE49-F238E27FC236}">
                <a16:creationId xmlns:a16="http://schemas.microsoft.com/office/drawing/2014/main" id="{39B7B058-3D0E-984E-9D7E-35D904E0F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17" name="テキスト ボックス 16">
            <a:extLst>
              <a:ext uri="{FF2B5EF4-FFF2-40B4-BE49-F238E27FC236}">
                <a16:creationId xmlns:a16="http://schemas.microsoft.com/office/drawing/2014/main" id="{39C4855B-3227-7F46-A732-B9052EBDDE0F}"/>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19" name="テキスト ボックス 18">
            <a:extLst>
              <a:ext uri="{FF2B5EF4-FFF2-40B4-BE49-F238E27FC236}">
                <a16:creationId xmlns:a16="http://schemas.microsoft.com/office/drawing/2014/main" id="{117B04FC-65FA-FF45-9627-C948EE39E05F}"/>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20" name="正方形/長方形 19">
            <a:extLst>
              <a:ext uri="{FF2B5EF4-FFF2-40B4-BE49-F238E27FC236}">
                <a16:creationId xmlns:a16="http://schemas.microsoft.com/office/drawing/2014/main" id="{C9C53053-EB23-1A46-A8EE-A791C08B4370}"/>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2" name="グラフィックス 21">
            <a:extLst>
              <a:ext uri="{FF2B5EF4-FFF2-40B4-BE49-F238E27FC236}">
                <a16:creationId xmlns:a16="http://schemas.microsoft.com/office/drawing/2014/main" id="{5FC541D2-2D44-3A4A-9E3B-6696CC0F1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25" name="テキスト ボックス 24">
            <a:extLst>
              <a:ext uri="{FF2B5EF4-FFF2-40B4-BE49-F238E27FC236}">
                <a16:creationId xmlns:a16="http://schemas.microsoft.com/office/drawing/2014/main" id="{3B3B50C4-7F67-954A-8770-A049489D6162}"/>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1" name="左右矢印 10">
            <a:extLst>
              <a:ext uri="{FF2B5EF4-FFF2-40B4-BE49-F238E27FC236}">
                <a16:creationId xmlns:a16="http://schemas.microsoft.com/office/drawing/2014/main" id="{56479894-28CF-7F4E-9690-79EC82CF7A42}"/>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8FF7D0C-A6EC-A44D-8320-253A7860F6E2}"/>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3" name="正方形/長方形 22">
            <a:extLst>
              <a:ext uri="{FF2B5EF4-FFF2-40B4-BE49-F238E27FC236}">
                <a16:creationId xmlns:a16="http://schemas.microsoft.com/office/drawing/2014/main" id="{8F374AFF-E14A-3A4B-8B89-D295335BE194}"/>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32" name="正方形/長方形 31">
            <a:extLst>
              <a:ext uri="{FF2B5EF4-FFF2-40B4-BE49-F238E27FC236}">
                <a16:creationId xmlns:a16="http://schemas.microsoft.com/office/drawing/2014/main" id="{B242A229-4D35-844D-8DF7-81B4B88CDF41}"/>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4" name="図 33">
            <a:extLst>
              <a:ext uri="{FF2B5EF4-FFF2-40B4-BE49-F238E27FC236}">
                <a16:creationId xmlns:a16="http://schemas.microsoft.com/office/drawing/2014/main" id="{FEFA106F-ED55-424C-8752-F6279B6DE1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35" name="テキスト ボックス 34">
            <a:extLst>
              <a:ext uri="{FF2B5EF4-FFF2-40B4-BE49-F238E27FC236}">
                <a16:creationId xmlns:a16="http://schemas.microsoft.com/office/drawing/2014/main" id="{32444431-B860-DE40-82D8-C95024E6903B}"/>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36" name="テキスト ボックス 35">
            <a:extLst>
              <a:ext uri="{FF2B5EF4-FFF2-40B4-BE49-F238E27FC236}">
                <a16:creationId xmlns:a16="http://schemas.microsoft.com/office/drawing/2014/main" id="{2398DD4D-7AAA-814C-BF3E-915A76832E2E}"/>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Logs</a:t>
            </a:r>
          </a:p>
        </p:txBody>
      </p:sp>
      <p:sp>
        <p:nvSpPr>
          <p:cNvPr id="38" name="正方形/長方形 37">
            <a:extLst>
              <a:ext uri="{FF2B5EF4-FFF2-40B4-BE49-F238E27FC236}">
                <a16:creationId xmlns:a16="http://schemas.microsoft.com/office/drawing/2014/main" id="{A4AD94E0-3F2F-7949-93A9-00569DD8F8AF}"/>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39" name="右矢印 38">
            <a:extLst>
              <a:ext uri="{FF2B5EF4-FFF2-40B4-BE49-F238E27FC236}">
                <a16:creationId xmlns:a16="http://schemas.microsoft.com/office/drawing/2014/main" id="{1C053FE7-F7B9-D641-B48D-15D822BC165E}"/>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0D2328BD-8594-AE46-B7C5-138061B8997D}"/>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1C67967-F489-8148-8BA1-46809A216B9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42" name="図 41">
            <a:extLst>
              <a:ext uri="{FF2B5EF4-FFF2-40B4-BE49-F238E27FC236}">
                <a16:creationId xmlns:a16="http://schemas.microsoft.com/office/drawing/2014/main" id="{408B902A-8673-824A-9C51-209FC9BF4D8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43" name="テキスト ボックス 42">
            <a:extLst>
              <a:ext uri="{FF2B5EF4-FFF2-40B4-BE49-F238E27FC236}">
                <a16:creationId xmlns:a16="http://schemas.microsoft.com/office/drawing/2014/main" id="{A2DCF34E-4A43-1349-BF07-0CF1F2E8D8D3}"/>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45" name="テキスト ボックス 44">
            <a:extLst>
              <a:ext uri="{FF2B5EF4-FFF2-40B4-BE49-F238E27FC236}">
                <a16:creationId xmlns:a16="http://schemas.microsoft.com/office/drawing/2014/main" id="{2A5C4377-F687-5542-AE39-D77EC8514B73}"/>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14" name="右矢印 13">
            <a:extLst>
              <a:ext uri="{FF2B5EF4-FFF2-40B4-BE49-F238E27FC236}">
                <a16:creationId xmlns:a16="http://schemas.microsoft.com/office/drawing/2014/main" id="{8502EEF3-E009-304B-BE0D-151969445BB8}"/>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9" name="図 48">
            <a:extLst>
              <a:ext uri="{FF2B5EF4-FFF2-40B4-BE49-F238E27FC236}">
                <a16:creationId xmlns:a16="http://schemas.microsoft.com/office/drawing/2014/main" id="{E3C694B6-F540-6F4B-8152-AB332DD90E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54" name="直線コネクタ 53">
            <a:extLst>
              <a:ext uri="{FF2B5EF4-FFF2-40B4-BE49-F238E27FC236}">
                <a16:creationId xmlns:a16="http://schemas.microsoft.com/office/drawing/2014/main" id="{4B63F259-DAD6-2142-8836-07EA5633E59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165030F0-D3E1-7548-B26B-C04AE24F78EC}"/>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E33FC412-EE47-7849-9B30-ABC79F045168}"/>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C0EB612E-467C-5F4B-A2EB-4473E68787F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48" name="図 47">
            <a:extLst>
              <a:ext uri="{FF2B5EF4-FFF2-40B4-BE49-F238E27FC236}">
                <a16:creationId xmlns:a16="http://schemas.microsoft.com/office/drawing/2014/main" id="{CE68C3EA-DB1B-BD4D-9839-9C8FCB315CB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71" name="右矢印 70">
            <a:extLst>
              <a:ext uri="{FF2B5EF4-FFF2-40B4-BE49-F238E27FC236}">
                <a16:creationId xmlns:a16="http://schemas.microsoft.com/office/drawing/2014/main" id="{1062BE23-32E9-0448-AD56-269CF4617D05}"/>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8" name="図 77">
            <a:extLst>
              <a:ext uri="{FF2B5EF4-FFF2-40B4-BE49-F238E27FC236}">
                <a16:creationId xmlns:a16="http://schemas.microsoft.com/office/drawing/2014/main" id="{C16A8AA1-5A3A-964F-B583-B48C9A6A08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7230" y="2030482"/>
            <a:ext cx="1487257" cy="1487257"/>
          </a:xfrm>
          <a:prstGeom prst="rect">
            <a:avLst/>
          </a:prstGeom>
        </p:spPr>
      </p:pic>
      <p:pic>
        <p:nvPicPr>
          <p:cNvPr id="81" name="図 80">
            <a:extLst>
              <a:ext uri="{FF2B5EF4-FFF2-40B4-BE49-F238E27FC236}">
                <a16:creationId xmlns:a16="http://schemas.microsoft.com/office/drawing/2014/main" id="{E74F5978-E6D1-7D4D-848F-2E731B030A1A}"/>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103" name="図 102">
            <a:extLst>
              <a:ext uri="{FF2B5EF4-FFF2-40B4-BE49-F238E27FC236}">
                <a16:creationId xmlns:a16="http://schemas.microsoft.com/office/drawing/2014/main" id="{B28F33CA-31C4-284F-A216-90DFDAAF64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105" name="図 104">
            <a:extLst>
              <a:ext uri="{FF2B5EF4-FFF2-40B4-BE49-F238E27FC236}">
                <a16:creationId xmlns:a16="http://schemas.microsoft.com/office/drawing/2014/main" id="{C67A5C59-524E-9442-97D1-312C008BC3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107" name="図 106">
            <a:extLst>
              <a:ext uri="{FF2B5EF4-FFF2-40B4-BE49-F238E27FC236}">
                <a16:creationId xmlns:a16="http://schemas.microsoft.com/office/drawing/2014/main" id="{19A90257-84C7-5C4E-8BF3-53788796712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108" name="左右矢印 107">
            <a:extLst>
              <a:ext uri="{FF2B5EF4-FFF2-40B4-BE49-F238E27FC236}">
                <a16:creationId xmlns:a16="http://schemas.microsoft.com/office/drawing/2014/main" id="{81BCFC4C-CDB1-0F40-B7A4-F7B5AE3A50EF}"/>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A971448C-147F-9046-B5D7-9D2689F2D1AD}"/>
              </a:ext>
            </a:extLst>
          </p:cNvPr>
          <p:cNvSpPr txBox="1"/>
          <p:nvPr/>
        </p:nvSpPr>
        <p:spPr>
          <a:xfrm>
            <a:off x="4583151" y="-1706137"/>
            <a:ext cx="18473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endParaRPr kumimoji="1" lang="ja-JP" altLang="en-US"/>
          </a:p>
        </p:txBody>
      </p:sp>
      <p:pic>
        <p:nvPicPr>
          <p:cNvPr id="4" name="図 3">
            <a:extLst>
              <a:ext uri="{FF2B5EF4-FFF2-40B4-BE49-F238E27FC236}">
                <a16:creationId xmlns:a16="http://schemas.microsoft.com/office/drawing/2014/main" id="{F8D080E0-32E1-5549-A00D-62E159A8F1E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Tree>
    <p:extLst>
      <p:ext uri="{BB962C8B-B14F-4D97-AF65-F5344CB8AC3E}">
        <p14:creationId xmlns:p14="http://schemas.microsoft.com/office/powerpoint/2010/main" val="241954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anim calcmode="lin" valueType="num">
                                      <p:cBhvr>
                                        <p:cTn id="13" dur="1000" fill="hold"/>
                                        <p:tgtEl>
                                          <p:spTgt spid="103"/>
                                        </p:tgtEl>
                                        <p:attrNameLst>
                                          <p:attrName>ppt_x</p:attrName>
                                        </p:attrNameLst>
                                      </p:cBhvr>
                                      <p:tavLst>
                                        <p:tav tm="0">
                                          <p:val>
                                            <p:strVal val="#ppt_x"/>
                                          </p:val>
                                        </p:tav>
                                        <p:tav tm="100000">
                                          <p:val>
                                            <p:strVal val="#ppt_x"/>
                                          </p:val>
                                        </p:tav>
                                      </p:tavLst>
                                    </p:anim>
                                    <p:anim calcmode="lin" valueType="num">
                                      <p:cBhvr>
                                        <p:cTn id="14" dur="1000" fill="hold"/>
                                        <p:tgtEl>
                                          <p:spTgt spid="10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4176</TotalTime>
  <Words>489</Words>
  <Application>Microsoft Macintosh PowerPoint</Application>
  <PresentationFormat>画面に合わせる (16:9)</PresentationFormat>
  <Paragraphs>99</Paragraphs>
  <Slides>13</Slides>
  <Notes>7</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13</vt:i4>
      </vt:variant>
    </vt:vector>
  </HeadingPairs>
  <TitlesOfParts>
    <vt:vector size="21"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154</cp:revision>
  <dcterms:created xsi:type="dcterms:W3CDTF">2016-12-05T23:26:54Z</dcterms:created>
  <dcterms:modified xsi:type="dcterms:W3CDTF">2019-07-05T04:35:01Z</dcterms:modified>
</cp:coreProperties>
</file>